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61" r:id="rId4"/>
    <p:sldId id="262" r:id="rId5"/>
    <p:sldId id="264" r:id="rId6"/>
    <p:sldId id="265" r:id="rId7"/>
    <p:sldId id="266" r:id="rId8"/>
    <p:sldId id="259" r:id="rId9"/>
    <p:sldId id="260" r:id="rId10"/>
    <p:sldId id="26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-342" y="-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2.jpeg>
</file>

<file path=ppt/media/image3.png>
</file>

<file path=ppt/media/image4.jpeg>
</file>

<file path=ppt/media/image5.png>
</file>

<file path=ppt/media/image6.png>
</file>

<file path=ppt/media/media1.wav>
</file>

<file path=ppt/media/media2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9879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9466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9121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65308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249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1068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30792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29771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06506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82846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91768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188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6" Type="http://schemas.openxmlformats.org/officeDocument/2006/relationships/image" Target="../media/image5.png"/><Relationship Id="rId5" Type="http://schemas.openxmlformats.org/officeDocument/2006/relationships/image" Target="../media/image1.png"/><Relationship Id="rId4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Wand Man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MagiDev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5729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 State 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2088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Dream Team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Bar Ben-</a:t>
            </a:r>
            <a:r>
              <a:rPr lang="en-US" dirty="0" err="1"/>
              <a:t>zvi</a:t>
            </a:r>
            <a:r>
              <a:rPr lang="en-US" dirty="0"/>
              <a:t> – Design Director</a:t>
            </a:r>
          </a:p>
          <a:p>
            <a:r>
              <a:rPr lang="en-US" dirty="0"/>
              <a:t>Eli Miller – Technical Director</a:t>
            </a:r>
          </a:p>
          <a:p>
            <a:r>
              <a:rPr lang="en-US" dirty="0"/>
              <a:t>Hunter Starr –Art Director</a:t>
            </a:r>
          </a:p>
          <a:p>
            <a:r>
              <a:rPr lang="en-US" dirty="0"/>
              <a:t>Nelson </a:t>
            </a:r>
            <a:r>
              <a:rPr lang="en-US" dirty="0" err="1"/>
              <a:t>Athow</a:t>
            </a:r>
            <a:r>
              <a:rPr lang="en-US" dirty="0"/>
              <a:t> - Producer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514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 Theme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2291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Audio Theme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4380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 </a:t>
            </a:r>
            <a:r>
              <a:rPr lang="en-US" dirty="0" smtClean="0"/>
              <a:t>1</a:t>
            </a:r>
            <a:br>
              <a:rPr lang="en-US" dirty="0" smtClean="0"/>
            </a:br>
            <a:r>
              <a:rPr lang="en-US" dirty="0" smtClean="0"/>
              <a:t>“The Underground Cemetery.”</a:t>
            </a:r>
            <a:endParaRPr lang="en-US" dirty="0"/>
          </a:p>
        </p:txBody>
      </p:sp>
      <p:pic>
        <p:nvPicPr>
          <p:cNvPr id="1026" name="Picture 2" descr="https://s-media-cache-ak0.pinimg.com/736x/7e/e5/53/7ee5538a38ab9b0a4b59668504f1d413.jpg"/>
          <p:cNvPicPr>
            <a:picLocks noGrp="1" noChangeAspect="1" noChangeArrowheads="1"/>
          </p:cNvPicPr>
          <p:nvPr>
            <p:ph type="pic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58" r="12058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The Underground Cemetery is dark and </a:t>
            </a:r>
            <a:r>
              <a:rPr lang="en-US" dirty="0" smtClean="0"/>
              <a:t>eerie.</a:t>
            </a:r>
          </a:p>
          <a:p>
            <a:r>
              <a:rPr lang="en-US" dirty="0" smtClean="0"/>
              <a:t>The Aural theme for The Underground Cemetery is Eerie and slow.</a:t>
            </a:r>
          </a:p>
          <a:p>
            <a:r>
              <a:rPr lang="en-US" dirty="0" smtClean="0"/>
              <a:t>The Aural theme for the boss fight is moderately faster than the main level, and incorporates glissandos and larger scale hops.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  <p:pic>
        <p:nvPicPr>
          <p:cNvPr id="5" name="graveyard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84514" y="425903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065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24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 </a:t>
            </a:r>
            <a:r>
              <a:rPr lang="en-US" dirty="0" smtClean="0"/>
              <a:t>2 </a:t>
            </a:r>
            <a:br>
              <a:rPr lang="en-US" dirty="0" smtClean="0"/>
            </a:br>
            <a:r>
              <a:rPr lang="en-US" dirty="0" smtClean="0"/>
              <a:t>“The Living Library”</a:t>
            </a:r>
            <a:endParaRPr lang="en-US" dirty="0"/>
          </a:p>
        </p:txBody>
      </p:sp>
      <p:pic>
        <p:nvPicPr>
          <p:cNvPr id="2052" name="Picture 4" descr="https://tse1.mm.bing.net/th?id=OIP.M1017c25152f03c22996c13e9189e12aeo0&amp;pid=15.1&amp;P=0&amp;w=301&amp;h=170"/>
          <p:cNvPicPr>
            <a:picLocks noGrp="1" noChangeAspect="1" noChangeArrowheads="1"/>
          </p:cNvPicPr>
          <p:nvPr>
            <p:ph type="pic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39" r="14539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The Living Library is a place of knowledge and </a:t>
            </a:r>
            <a:r>
              <a:rPr lang="en-US" i="1" dirty="0" smtClean="0"/>
              <a:t>Magic</a:t>
            </a:r>
            <a:r>
              <a:rPr lang="en-US" dirty="0" smtClean="0"/>
              <a:t>.</a:t>
            </a:r>
          </a:p>
          <a:p>
            <a:r>
              <a:rPr lang="en-US" dirty="0" smtClean="0"/>
              <a:t>The Aural theme of The Living Library is relaxed, chill, and melodic.</a:t>
            </a:r>
          </a:p>
          <a:p>
            <a:r>
              <a:rPr lang="en-US" dirty="0" smtClean="0"/>
              <a:t>The Aural theme of the boss fight is tense, and much faster than the theme of the Main level.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  <p:pic>
        <p:nvPicPr>
          <p:cNvPr id="5" name="TheLibrarianTheme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349828" y="42100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101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34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 </a:t>
            </a:r>
            <a:r>
              <a:rPr lang="en-US" dirty="0" smtClean="0"/>
              <a:t>3</a:t>
            </a:r>
            <a:br>
              <a:rPr lang="en-US" dirty="0" smtClean="0"/>
            </a:br>
            <a:r>
              <a:rPr lang="en-US" dirty="0" smtClean="0"/>
              <a:t>“The Volcanic Wasteland”</a:t>
            </a:r>
            <a:endParaRPr lang="en-US" dirty="0"/>
          </a:p>
        </p:txBody>
      </p:sp>
      <p:pic>
        <p:nvPicPr>
          <p:cNvPr id="3074" name="Picture 2" descr="https://www.gamedevmarket.net/media/get/cc_7f0a519d7087723dc3febcc1bad09c20aa18f6d5.jpg"/>
          <p:cNvPicPr>
            <a:picLocks noGrp="1" noChangeAspect="1" noChangeArrowheads="1"/>
          </p:cNvPicPr>
          <p:nvPr>
            <p:ph type="pic"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250" b="90000" l="10429" r="82143">
                        <a14:foregroundMark x1="54143" y1="81750" x2="81857" y2="81750"/>
                        <a14:foregroundMark x1="82143" y1="81000" x2="81571" y2="52250"/>
                        <a14:foregroundMark x1="81714" y1="52250" x2="81000" y2="7250"/>
                        <a14:foregroundMark x1="81143" y1="7000" x2="15143" y2="7500"/>
                        <a14:foregroundMark x1="15286" y1="8000" x2="15429" y2="79000"/>
                        <a14:foregroundMark x1="15429" y1="79250" x2="54143" y2="82000"/>
                        <a14:foregroundMark x1="15286" y1="9000" x2="26143" y2="21000"/>
                        <a14:foregroundMark x1="19143" y1="14250" x2="18714" y2="36250"/>
                        <a14:foregroundMark x1="27429" y1="60750" x2="30143" y2="64000"/>
                        <a14:foregroundMark x1="28714" y1="57500" x2="29857" y2="62500"/>
                        <a14:foregroundMark x1="30000" y1="58250" x2="29000" y2="63000"/>
                        <a14:foregroundMark x1="16571" y1="53000" x2="23000" y2="76500"/>
                        <a14:foregroundMark x1="65000" y1="15000" x2="80429" y2="14500"/>
                        <a14:foregroundMark x1="56000" y1="24750" x2="58571" y2="27750"/>
                        <a14:foregroundMark x1="67571" y1="22750" x2="67714" y2="27250"/>
                        <a14:backgroundMark x1="43857" y1="84000" x2="60429" y2="83750"/>
                        <a14:backgroundMark x1="42286" y1="82250" x2="60429" y2="82500"/>
                        <a14:backgroundMark x1="63571" y1="83500" x2="82429" y2="82250"/>
                        <a14:backgroundMark x1="62143" y1="83000" x2="81857" y2="82000"/>
                        <a14:backgroundMark x1="13857" y1="65750" x2="14429" y2="89000"/>
                        <a14:backgroundMark x1="14429" y1="56750" x2="14714" y2="38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816" r="13816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The Volcanic Wasteland is mysterious and extremely hot.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5102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</a:t>
            </a:r>
            <a:r>
              <a:rPr lang="en-US" dirty="0" smtClean="0"/>
              <a:t>Prototype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1887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6650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4416</TotalTime>
  <Words>142</Words>
  <Application>Microsoft Office PowerPoint</Application>
  <PresentationFormat>Custom</PresentationFormat>
  <Paragraphs>22</Paragraphs>
  <Slides>10</Slides>
  <Notes>0</Notes>
  <HiddenSlides>0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Wand Man</vt:lpstr>
      <vt:lpstr>The Dream Team</vt:lpstr>
      <vt:lpstr>Art Theme</vt:lpstr>
      <vt:lpstr>Audio Theme</vt:lpstr>
      <vt:lpstr>Area 1 “The Underground Cemetery.”</vt:lpstr>
      <vt:lpstr>Area 2  “The Living Library”</vt:lpstr>
      <vt:lpstr>Area 3 “The Volcanic Wasteland”</vt:lpstr>
      <vt:lpstr>Design Prototype</vt:lpstr>
      <vt:lpstr>Core System</vt:lpstr>
      <vt:lpstr>Game State Summary</vt:lpstr>
    </vt:vector>
  </TitlesOfParts>
  <Company>DigiPen Institute of Technology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Wand Man</dc:title>
  <dc:creator>digipen</dc:creator>
  <cp:lastModifiedBy>Bar B</cp:lastModifiedBy>
  <cp:revision>23</cp:revision>
  <dcterms:created xsi:type="dcterms:W3CDTF">2017-02-23T18:33:56Z</dcterms:created>
  <dcterms:modified xsi:type="dcterms:W3CDTF">2017-03-08T20:48:06Z</dcterms:modified>
</cp:coreProperties>
</file>

<file path=docProps/thumbnail.jpeg>
</file>